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63" r:id="rId4"/>
    <p:sldId id="264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7124A-C9EC-4524-A0D9-BD2AD353575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EF39-6166-481A-B463-FEA24CDF4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75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9504F0-9A09-493D-8AC5-9B2A327E9C4C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E6389-5F43-47AC-A01C-46FE70A8A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745" y="1676400"/>
            <a:ext cx="380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District 6200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13" y="2668588"/>
            <a:ext cx="1042987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3244334"/>
            <a:ext cx="44195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Interact</a:t>
            </a:r>
          </a:p>
          <a:p>
            <a:r>
              <a:rPr lang="en-US" sz="1400" dirty="0" smtClean="0"/>
              <a:t>Rotary Sponsored Club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022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 Clubs – 17</a:t>
            </a:r>
            <a:br>
              <a:rPr lang="en-US" dirty="0" smtClean="0"/>
            </a:br>
            <a:r>
              <a:rPr lang="en-US" dirty="0" smtClean="0"/>
              <a:t>Conference Clubs - 14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37083835"/>
              </p:ext>
            </p:extLst>
          </p:nvPr>
        </p:nvGraphicFramePr>
        <p:xfrm>
          <a:off x="2743200" y="228600"/>
          <a:ext cx="3208278" cy="3912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538"/>
                <a:gridCol w="542870"/>
                <a:gridCol w="669870"/>
              </a:tblGrid>
              <a:tr h="1021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Interact Club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Conference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BR Magnet High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Carencro High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Crowley 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DeRidder 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Dutchtown 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East Ascension High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Greater Baton Rouge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12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HL Bourgeois 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Kinder 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243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Rayne</a:t>
                      </a: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Rosepine </a:t>
                      </a:r>
                      <a:r>
                        <a:rPr lang="en-US" sz="1000" u="none" strike="noStrike" dirty="0">
                          <a:effectLst/>
                        </a:rPr>
                        <a:t>High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Sacred Heart 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S. Beauregard 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St. Landry - Community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Welsh High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Zachary High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Vermillion Interact Participates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  <a:tr h="13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Thibodaux High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0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6200 Interact 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143000"/>
            <a:ext cx="8686800" cy="4983163"/>
          </a:xfrm>
        </p:spPr>
        <p:txBody>
          <a:bodyPr/>
          <a:lstStyle/>
          <a:p>
            <a:r>
              <a:rPr lang="en-US" dirty="0" smtClean="0"/>
              <a:t>Governor – Chassity Griffin – St. Landry</a:t>
            </a:r>
          </a:p>
          <a:p>
            <a:r>
              <a:rPr lang="en-US" dirty="0" smtClean="0"/>
              <a:t>Lt. Governor – Elizabeth </a:t>
            </a:r>
            <a:r>
              <a:rPr lang="en-US" dirty="0" err="1" smtClean="0"/>
              <a:t>Froeming</a:t>
            </a:r>
            <a:r>
              <a:rPr lang="en-US" dirty="0" smtClean="0"/>
              <a:t> – Rosepine</a:t>
            </a:r>
          </a:p>
          <a:p>
            <a:r>
              <a:rPr lang="en-US" dirty="0" smtClean="0"/>
              <a:t>Secretary – Scott Elder – Baton Rouge Magnet</a:t>
            </a:r>
          </a:p>
          <a:p>
            <a:r>
              <a:rPr lang="en-US" dirty="0" smtClean="0"/>
              <a:t>Treasurer – Major Willis – St. Landry</a:t>
            </a:r>
          </a:p>
          <a:p>
            <a:r>
              <a:rPr lang="en-US" dirty="0" smtClean="0"/>
              <a:t>East Zone – Alexis Nguyen – Baton Rouge Magnet</a:t>
            </a:r>
          </a:p>
          <a:p>
            <a:r>
              <a:rPr lang="en-US" dirty="0" smtClean="0"/>
              <a:t>Central Zone – Brandi Pitre – Carencro</a:t>
            </a:r>
          </a:p>
          <a:p>
            <a:r>
              <a:rPr lang="en-US" dirty="0" smtClean="0"/>
              <a:t>West Zone – Ariel Bennett – South Beauregard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15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 </a:t>
            </a:r>
            <a:r>
              <a:rPr lang="en-US" dirty="0" smtClean="0"/>
              <a:t>Sponsoring </a:t>
            </a:r>
            <a:r>
              <a:rPr lang="en-US" dirty="0"/>
              <a:t>Clubs</a:t>
            </a:r>
          </a:p>
          <a:p>
            <a:pPr lvl="1"/>
            <a:r>
              <a:rPr lang="en-US" dirty="0"/>
              <a:t>Golden Meadow</a:t>
            </a:r>
          </a:p>
          <a:p>
            <a:pPr lvl="1"/>
            <a:r>
              <a:rPr lang="en-US" dirty="0"/>
              <a:t>Rayne</a:t>
            </a:r>
          </a:p>
          <a:p>
            <a:pPr lvl="1"/>
            <a:r>
              <a:rPr lang="en-US" dirty="0"/>
              <a:t>Welsh</a:t>
            </a:r>
          </a:p>
          <a:p>
            <a:pPr lvl="1"/>
            <a:r>
              <a:rPr lang="en-US" dirty="0"/>
              <a:t>Westlake</a:t>
            </a:r>
          </a:p>
          <a:p>
            <a:r>
              <a:rPr lang="en-US" dirty="0"/>
              <a:t> </a:t>
            </a:r>
            <a:r>
              <a:rPr lang="en-US" dirty="0" smtClean="0"/>
              <a:t>Volunteers</a:t>
            </a:r>
            <a:endParaRPr lang="en-US" dirty="0"/>
          </a:p>
          <a:p>
            <a:pPr lvl="1"/>
            <a:r>
              <a:rPr lang="en-US" dirty="0"/>
              <a:t>Water Sponsor – Super 1 – Opelousas</a:t>
            </a:r>
          </a:p>
          <a:p>
            <a:pPr lvl="1"/>
            <a:r>
              <a:rPr lang="en-US" dirty="0"/>
              <a:t>Lemonade – Raisin Canes – One Love</a:t>
            </a:r>
          </a:p>
          <a:p>
            <a:pPr lvl="1"/>
            <a:r>
              <a:rPr lang="en-US" dirty="0"/>
              <a:t>Jambalaya – Gonzales</a:t>
            </a:r>
          </a:p>
          <a:p>
            <a:pPr lvl="1"/>
            <a:r>
              <a:rPr lang="en-US" dirty="0"/>
              <a:t>White Beans - Houma</a:t>
            </a:r>
          </a:p>
          <a:p>
            <a:pPr lvl="1"/>
            <a:r>
              <a:rPr lang="en-US" dirty="0"/>
              <a:t>Judges – Lafayette North, Opelousas Sunrise, Opelousas Noon</a:t>
            </a:r>
          </a:p>
          <a:p>
            <a:pPr lvl="1"/>
            <a:r>
              <a:rPr lang="en-US" dirty="0"/>
              <a:t>Security – Lafayette North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Volunteer Clubs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Volunteering Clubs for Conference 2017 are:</a:t>
            </a:r>
          </a:p>
          <a:p>
            <a:pPr algn="ctr"/>
            <a:r>
              <a:rPr lang="en-US" dirty="0" smtClean="0"/>
              <a:t>Host School – South Beauregard</a:t>
            </a:r>
          </a:p>
          <a:p>
            <a:pPr algn="ctr"/>
            <a:r>
              <a:rPr lang="en-US" dirty="0" smtClean="0"/>
              <a:t>T-Shirt – HL </a:t>
            </a:r>
            <a:r>
              <a:rPr lang="en-US" dirty="0" err="1" smtClean="0"/>
              <a:t>Bourgois</a:t>
            </a:r>
            <a:endParaRPr lang="en-US" dirty="0" smtClean="0"/>
          </a:p>
          <a:p>
            <a:pPr algn="ctr"/>
            <a:r>
              <a:rPr lang="en-US" dirty="0" smtClean="0"/>
              <a:t>Ice Breakers – Greater Baton Rouge</a:t>
            </a:r>
          </a:p>
          <a:p>
            <a:pPr algn="ctr"/>
            <a:r>
              <a:rPr lang="en-US" dirty="0" smtClean="0"/>
              <a:t>Door Prizes – Carencro</a:t>
            </a:r>
          </a:p>
          <a:p>
            <a:pPr algn="ctr"/>
            <a:r>
              <a:rPr lang="en-US" dirty="0" smtClean="0"/>
              <a:t>Wacky Olympics – East Ascension</a:t>
            </a:r>
          </a:p>
          <a:p>
            <a:pPr algn="ctr"/>
            <a:r>
              <a:rPr lang="en-US" dirty="0" smtClean="0"/>
              <a:t>Pizza Order – Baton Rouge Magnet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Conference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RYLA Reunion for 2015 &amp; 2016 Alumni</a:t>
            </a:r>
          </a:p>
          <a:p>
            <a:r>
              <a:rPr lang="en-US" dirty="0" smtClean="0"/>
              <a:t>Interviews for Interactor of the Year</a:t>
            </a:r>
          </a:p>
          <a:p>
            <a:r>
              <a:rPr lang="en-US" dirty="0" smtClean="0"/>
              <a:t>Interviews for Scholarship Applicants</a:t>
            </a:r>
          </a:p>
          <a:p>
            <a:r>
              <a:rPr lang="en-US" dirty="0" smtClean="0"/>
              <a:t>Presentation for Projects of the Year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September 10 – Boys Scout Office</a:t>
            </a:r>
          </a:p>
          <a:p>
            <a:pPr lvl="1"/>
            <a:r>
              <a:rPr lang="en-US" dirty="0" smtClean="0"/>
              <a:t>Registration 9:30 AM </a:t>
            </a:r>
          </a:p>
          <a:p>
            <a:pPr lvl="1"/>
            <a:r>
              <a:rPr lang="en-US" dirty="0" smtClean="0"/>
              <a:t>Meeting – 10 AM – NOON</a:t>
            </a:r>
          </a:p>
          <a:p>
            <a:pPr lvl="2"/>
            <a:r>
              <a:rPr lang="en-US" dirty="0" smtClean="0"/>
              <a:t>Lunch</a:t>
            </a:r>
          </a:p>
          <a:p>
            <a:pPr lvl="2"/>
            <a:r>
              <a:rPr lang="en-US" dirty="0" smtClean="0"/>
              <a:t>Question &amp;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INTERACT CLUBS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8382000" cy="3657599"/>
          </a:xfrm>
        </p:spPr>
        <p:txBody>
          <a:bodyPr>
            <a:normAutofit/>
          </a:bodyPr>
          <a:lstStyle/>
          <a:p>
            <a:r>
              <a:rPr lang="en-US" dirty="0" err="1" smtClean="0"/>
              <a:t>Inservice</a:t>
            </a:r>
            <a:r>
              <a:rPr lang="en-US" dirty="0" smtClean="0"/>
              <a:t> for new Interact Clubs</a:t>
            </a:r>
          </a:p>
          <a:p>
            <a:pPr lvl="1"/>
            <a:r>
              <a:rPr lang="en-US" dirty="0" smtClean="0"/>
              <a:t>Available upon request for Sponsor Club, Adviser and potential members</a:t>
            </a:r>
          </a:p>
          <a:p>
            <a:pPr lvl="1"/>
            <a:r>
              <a:rPr lang="en-US" dirty="0" smtClean="0"/>
              <a:t>Need 15 Interact Members to Charter Club</a:t>
            </a:r>
          </a:p>
          <a:p>
            <a:pPr lvl="2"/>
            <a:r>
              <a:rPr lang="en-US" dirty="0" smtClean="0"/>
              <a:t>Application sent to RI for Certification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1" y="5715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For More Information, call Yvonne Normand, District Interact Sponsors</a:t>
            </a:r>
          </a:p>
          <a:p>
            <a:pPr algn="ctr"/>
            <a:r>
              <a:rPr lang="en-US" sz="1600" dirty="0"/>
              <a:t>337-308-3474 </a:t>
            </a:r>
          </a:p>
          <a:p>
            <a:pPr algn="ctr"/>
            <a:r>
              <a:rPr lang="en-US" sz="1600" dirty="0"/>
              <a:t>cln7709@bellsouth.net</a:t>
            </a:r>
          </a:p>
        </p:txBody>
      </p:sp>
    </p:spTree>
    <p:extLst>
      <p:ext uri="{BB962C8B-B14F-4D97-AF65-F5344CB8AC3E}">
        <p14:creationId xmlns:p14="http://schemas.microsoft.com/office/powerpoint/2010/main" val="4332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284</Words>
  <Application>Microsoft Office PowerPoint</Application>
  <PresentationFormat>On-screen Show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PowerPoint Presentation</vt:lpstr>
      <vt:lpstr>Interact Clubs – 17 Conference Clubs - 14</vt:lpstr>
      <vt:lpstr>District 6200 Interact Officers</vt:lpstr>
      <vt:lpstr>Special Thanks</vt:lpstr>
      <vt:lpstr>2017 Volunteer Clubs</vt:lpstr>
      <vt:lpstr>2017 Conference Update</vt:lpstr>
      <vt:lpstr>Conference Planning Meeting</vt:lpstr>
      <vt:lpstr>NEW INTERACT CLUBS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</dc:creator>
  <cp:lastModifiedBy>Yvonne</cp:lastModifiedBy>
  <cp:revision>9</cp:revision>
  <dcterms:created xsi:type="dcterms:W3CDTF">2016-03-31T01:08:04Z</dcterms:created>
  <dcterms:modified xsi:type="dcterms:W3CDTF">2016-08-10T19:07:27Z</dcterms:modified>
</cp:coreProperties>
</file>